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sldIdLst>
    <p:sldId id="256" r:id="rId5"/>
    <p:sldId id="2146847058" r:id="rId6"/>
    <p:sldId id="2146847057" r:id="rId7"/>
    <p:sldId id="262" r:id="rId8"/>
    <p:sldId id="265" r:id="rId9"/>
    <p:sldId id="266" r:id="rId10"/>
    <p:sldId id="2146847059" r:id="rId11"/>
    <p:sldId id="2146847056" r:id="rId12"/>
    <p:sldId id="2146847061" r:id="rId13"/>
    <p:sldId id="2146847064" r:id="rId14"/>
    <p:sldId id="2146847062" r:id="rId15"/>
    <p:sldId id="2146847063" r:id="rId16"/>
    <p:sldId id="2146847065" r:id="rId17"/>
    <p:sldId id="267" r:id="rId18"/>
    <p:sldId id="268" r:id="rId19"/>
    <p:sldId id="2146847055" r:id="rId20"/>
    <p:sldId id="269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9/30/2025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9/30/2025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GreenLeaf</a:t>
            </a: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Nursery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7324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PRESENTED BY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STUDENT NAME : SANDHYA THUKAKULA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COLLEGE NAME : KMM INSTITUTE OF PG STUDIES    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DEPARTMENT   :  MCA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3ADAF-10D5-43BD-9376-0F5D2DAB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45" y="1926764"/>
            <a:ext cx="1747729" cy="872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E1A6D-098F-4792-8B0E-B323BE54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5"/>
          <a:stretch/>
        </p:blipFill>
        <p:spPr>
          <a:xfrm>
            <a:off x="0" y="570963"/>
            <a:ext cx="11592850" cy="57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C8DE3-CB1F-4D89-93AC-9619406AB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 b="5620"/>
          <a:stretch/>
        </p:blipFill>
        <p:spPr>
          <a:xfrm>
            <a:off x="253218" y="844062"/>
            <a:ext cx="11526491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34F94-9A58-4DB6-8552-205279726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9"/>
          <a:stretch/>
        </p:blipFill>
        <p:spPr>
          <a:xfrm>
            <a:off x="337625" y="773723"/>
            <a:ext cx="11226018" cy="56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1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38312-4903-4AF1-B28B-FF223A12A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4"/>
          <a:stretch/>
        </p:blipFill>
        <p:spPr>
          <a:xfrm>
            <a:off x="351692" y="815926"/>
            <a:ext cx="11099410" cy="55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1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AND DEPLOYMNET LINK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800" b="1" dirty="0"/>
              <a:t>Attach your </a:t>
            </a:r>
            <a:r>
              <a:rPr lang="en-US" sz="2800" b="1" dirty="0" err="1"/>
              <a:t>Github</a:t>
            </a:r>
            <a:r>
              <a:rPr lang="en-US" sz="2800" b="1" dirty="0"/>
              <a:t> Link :  </a:t>
            </a:r>
          </a:p>
          <a:p>
            <a:pPr marL="305435" indent="-305435"/>
            <a:r>
              <a:rPr lang="en-US" sz="2800" b="1" dirty="0"/>
              <a:t>https://github.com/sandhya-shining-star/nursery-main.git</a:t>
            </a:r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90F0D3-BDEA-0292-92F3-78C774C3D8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769219"/>
            <a:ext cx="10100907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altLang="en-US" sz="2000" dirty="0"/>
              <a:t> </a:t>
            </a:r>
            <a:r>
              <a:rPr lang="en-US" sz="2000" dirty="0"/>
              <a:t>Provides a cost-effective online presence for small nurseries.</a:t>
            </a:r>
          </a:p>
          <a:p>
            <a:pPr fontAlgn="base"/>
            <a:r>
              <a:rPr lang="en-US" sz="2000" dirty="0"/>
              <a:t>Eliminates dependency on complex e-commerce platforms.</a:t>
            </a:r>
          </a:p>
          <a:p>
            <a:r>
              <a:rPr lang="en-US" sz="2000" dirty="0">
                <a:effectLst/>
              </a:rPr>
              <a:t>Offers an engaging and interactive customer experience with backend support for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4F224-4AA0-CB45-7156-5485779AB0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881155"/>
            <a:ext cx="7557646" cy="351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dirty="0">
                <a:effectLst/>
              </a:rPr>
              <a:t>Enhance backend with Node.js for advanced order management.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effectLst/>
              </a:rPr>
              <a:t>Secure payment gateway integration (e.g., Stripe or </a:t>
            </a:r>
            <a:r>
              <a:rPr lang="en-US" sz="2000" dirty="0" err="1">
                <a:effectLst/>
              </a:rPr>
              <a:t>Razorpay</a:t>
            </a:r>
            <a:r>
              <a:rPr lang="en-US" sz="2000" dirty="0">
                <a:effectLst/>
              </a:rPr>
              <a:t>).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effectLst/>
              </a:rPr>
              <a:t>Admin dashboard for inventory updates.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effectLst/>
              </a:rPr>
              <a:t>AI-based plant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 </a:t>
            </a:r>
            <a:r>
              <a:rPr lang="en-IN" sz="2400" dirty="0"/>
              <a:t>List and cite relevant sources, research papers, and articles that were instrumental in developing the proposed solution. </a:t>
            </a:r>
            <a:r>
              <a:rPr lang="en-IN" sz="2400" dirty="0" err="1"/>
              <a:t>NanthiniMoha</a:t>
            </a:r>
            <a:r>
              <a:rPr lang="en-IN" sz="2400" dirty="0"/>
              <a:t>/TNSDC-FWD-DIGITAL_PORTFOLIO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Get started with Bootstrap · Bootstrap v5.3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PHP Documentation (php.net)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JavaScript Tutorials (MDN Web Docs)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E-Commerce Frontend Guides (</a:t>
            </a:r>
            <a:r>
              <a:rPr lang="en-IN" sz="2400" dirty="0" err="1"/>
              <a:t>freeCodeCamp</a:t>
            </a:r>
            <a:r>
              <a:rPr lang="en-IN" sz="2400" dirty="0"/>
              <a:t>)</a:t>
            </a:r>
          </a:p>
          <a:p>
            <a:pPr marL="305435" indent="-305435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6" name="Video 4" title="Pink Heart In A Bubble">
            <a:hlinkClick r:id="" action="ppaction://media"/>
            <a:extLst>
              <a:ext uri="{FF2B5EF4-FFF2-40B4-BE49-F238E27FC236}">
                <a16:creationId xmlns:a16="http://schemas.microsoft.com/office/drawing/2014/main" id="{ED4E5AC4-1821-49DC-B4A3-B6BF7B7FB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D339-91B3-4E95-8D2F-E634B112AD99}"/>
              </a:ext>
            </a:extLst>
          </p:cNvPr>
          <p:cNvSpPr txBox="1"/>
          <p:nvPr/>
        </p:nvSpPr>
        <p:spPr>
          <a:xfrm flipH="1" flipV="1">
            <a:off x="4941276" y="3798330"/>
            <a:ext cx="1154724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634D5-4CF4-4DA5-B7D1-8FA9139D2287}"/>
              </a:ext>
            </a:extLst>
          </p:cNvPr>
          <p:cNvSpPr txBox="1"/>
          <p:nvPr/>
        </p:nvSpPr>
        <p:spPr>
          <a:xfrm>
            <a:off x="5219114" y="2766218"/>
            <a:ext cx="2475914" cy="98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B8231-77F7-4304-8B3B-A8EE0FED7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22" y="3054063"/>
            <a:ext cx="2536156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8862-91C8-4758-9BB9-481D911E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Project Overview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AAC27B-8A95-4659-AD10-9ED480C5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909565"/>
            <a:ext cx="6651625" cy="31992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7E218-2712-495B-AFE9-3B8C3A875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Purpose: Develop a lightweight, user-friendly online platform for small nurseries to showcase and sell </a:t>
            </a:r>
            <a:r>
              <a:rPr lang="en-US" dirty="0" err="1"/>
              <a:t>plants.Target</a:t>
            </a:r>
            <a:r>
              <a:rPr lang="en-US" dirty="0"/>
              <a:t> Audience: Small business owners and plant </a:t>
            </a:r>
            <a:r>
              <a:rPr lang="en-US" dirty="0" err="1"/>
              <a:t>enthusiasts.Key</a:t>
            </a:r>
            <a:r>
              <a:rPr lang="en-US" dirty="0"/>
              <a:t> Objective: Provide an attractive product gallery with browsing, cart, and user management features.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756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  <a:r>
              <a:rPr lang="en-US" sz="2000" dirty="0">
                <a:latin typeface="Arial"/>
                <a:ea typeface="+mn-lt"/>
                <a:cs typeface="Arial"/>
              </a:rPr>
              <a:t>(Should not include solution)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  <a:r>
              <a:rPr lang="en-US" sz="2000" dirty="0">
                <a:latin typeface="Arial"/>
                <a:ea typeface="+mn-lt"/>
                <a:cs typeface="+mn-lt"/>
              </a:rPr>
              <a:t>(Technology Used) 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(Step by Step  Procedure)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Scope(Optional)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04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E25954-4690-44AA-82C2-2279AACAE8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1" y="1589666"/>
            <a:ext cx="10377541" cy="409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Small nurseries and plant businesses lack an easy-to-use online platform to display their products.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</a:rPr>
              <a:t>Existing e-commerce solutions are often too complex and </a:t>
            </a:r>
            <a:r>
              <a:rPr lang="en-IN" sz="2000" dirty="0">
                <a:effectLst/>
              </a:rPr>
              <a:t>expensive for small-scale operations.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</a:rPr>
              <a:t>There is a need for a lightweight, visually appealing, and easy-to-manage plant gallery.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</a:rPr>
              <a:t>Must allow customers to browse, filter, and view details of plants interactively.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ED767B37-07CF-46AB-91DA-8D6EE8F4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2648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47B10D-BA02-E027-46A1-3EB9B387A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099531"/>
            <a:ext cx="1030993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1" dirty="0">
                <a:effectLst/>
              </a:rPr>
              <a:t>Frontend Technologies: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HTML5 – Structure of the webpages (e.g., index.html, cart.html, login.html)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CSS3 – Styling and responsive layouts (e.g., styles1.css for grids and cards)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JavaScript – Dynamic interactivity (cart management, filtering, total calculation)</a:t>
            </a:r>
          </a:p>
          <a:p>
            <a:r>
              <a:rPr lang="en-IN" sz="2000" b="1" dirty="0">
                <a:effectLst/>
              </a:rPr>
              <a:t>Backend Technologies: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PHP – User data handling and order management (e.g., </a:t>
            </a:r>
            <a:r>
              <a:rPr lang="en-IN" sz="2000" dirty="0" err="1"/>
              <a:t>fetch_user_data.php</a:t>
            </a:r>
            <a:r>
              <a:rPr lang="en-IN" sz="2000" dirty="0"/>
              <a:t>, </a:t>
            </a:r>
            <a:r>
              <a:rPr lang="en-IN" sz="2000" dirty="0" err="1"/>
              <a:t>booking.php</a:t>
            </a:r>
            <a:r>
              <a:rPr lang="en-IN" sz="2000" dirty="0"/>
              <a:t>)</a:t>
            </a:r>
          </a:p>
          <a:p>
            <a:r>
              <a:rPr lang="en-US" sz="2000" b="1" dirty="0">
                <a:effectLst/>
              </a:rPr>
              <a:t>Design Approach: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Clean and user-friendly interface with plant-themed visuals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Mobile-responsive design for accessibility on all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Modular separation of HTML, CSS, JS, and PHP 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5107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3" y="930255"/>
            <a:ext cx="11291939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1" dirty="0">
                <a:effectLst/>
              </a:rPr>
              <a:t>Product </a:t>
            </a:r>
            <a:r>
              <a:rPr lang="en-IN" sz="2000" b="1" dirty="0" err="1">
                <a:effectLst/>
              </a:rPr>
              <a:t>Catalog</a:t>
            </a:r>
            <a:r>
              <a:rPr lang="en-IN" sz="2000" b="1" dirty="0">
                <a:effectLst/>
              </a:rPr>
              <a:t> Creation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Define plant categories and details (image, price, description) in HTML/JS (e.g., 9 plants like Fiddle Leaf Fig, Succulent).</a:t>
            </a:r>
          </a:p>
          <a:p>
            <a:r>
              <a:rPr lang="en-IN" sz="2000" b="1" dirty="0">
                <a:effectLst/>
              </a:rPr>
              <a:t>Frontend Design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Layout using HTML and CSS (grid &amp; cards for product display in index.html).</a:t>
            </a:r>
          </a:p>
          <a:p>
            <a:r>
              <a:rPr lang="en-US" sz="2000" b="1" dirty="0">
                <a:effectLst/>
              </a:rPr>
              <a:t>Interactive Features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Add-to-Cart, Remove-from-Cart functions in JavaScript.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Real-time total price calculation.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Product filtering by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Modal views for plant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5107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3" y="1308308"/>
            <a:ext cx="11291939" cy="46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I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1" dirty="0">
                <a:effectLst/>
              </a:rPr>
              <a:t>Backend Integration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User registration/login via PHP (e.g., </a:t>
            </a:r>
            <a:r>
              <a:rPr lang="en-IN" sz="2000" dirty="0" err="1"/>
              <a:t>delivery_user_data.php</a:t>
            </a:r>
            <a:r>
              <a:rPr lang="en-IN" sz="20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Order booking and tracking (</a:t>
            </a:r>
            <a:r>
              <a:rPr lang="en-IN" sz="2000" dirty="0" err="1"/>
              <a:t>booking.php</a:t>
            </a:r>
            <a:r>
              <a:rPr lang="en-IN" sz="2000" dirty="0"/>
              <a:t>, orders.html).</a:t>
            </a:r>
          </a:p>
          <a:p>
            <a:r>
              <a:rPr lang="en-IN" sz="2000" b="1" dirty="0">
                <a:effectLst/>
              </a:rPr>
              <a:t>Testing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Cross-browser compatibility (Chrome, Firefox, Edge)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Mobile responsiveness (using media queries)</a:t>
            </a:r>
          </a:p>
          <a:p>
            <a:r>
              <a:rPr lang="en-IN" sz="2000" b="1" dirty="0">
                <a:effectLst/>
              </a:rPr>
              <a:t>Deployment</a:t>
            </a:r>
            <a:endParaRPr lang="en-IN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Host frontend on GitHub Pages / Netlify for free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Backend on server-supporting platform (e.g., Heroku or local XAMPP).</a:t>
            </a:r>
          </a:p>
          <a:p>
            <a:pPr marL="0" indent="0"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9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F19-3232-FCD0-E48F-6210A7E8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30409-939A-60F3-342F-342F13F9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BE642F-C3D0-4B7A-8D8A-3804B828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8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98BB6-ACA7-4FBE-9029-A6E04550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1232452"/>
            <a:ext cx="11718388" cy="51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9D5D0-4E93-4027-8252-E02B8D4B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2" y="801859"/>
            <a:ext cx="11296356" cy="5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35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306</TotalTime>
  <Words>600</Words>
  <Application>Microsoft Office PowerPoint</Application>
  <PresentationFormat>Widescreen</PresentationFormat>
  <Paragraphs>78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 GreenLeaf Nursery</vt:lpstr>
      <vt:lpstr>Project Overview</vt:lpstr>
      <vt:lpstr>OUTLINE</vt:lpstr>
      <vt:lpstr>Problem Statement</vt:lpstr>
      <vt:lpstr>System  Approach</vt:lpstr>
      <vt:lpstr>Algorithm &amp; Deployment</vt:lpstr>
      <vt:lpstr>Algorithm &amp; Deployment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AND DEPLOYMNET LINK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Yamini</cp:lastModifiedBy>
  <cp:revision>54</cp:revision>
  <dcterms:created xsi:type="dcterms:W3CDTF">2021-05-26T16:50:10Z</dcterms:created>
  <dcterms:modified xsi:type="dcterms:W3CDTF">2025-09-30T13:41:52Z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